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154"/>
  </p:normalViewPr>
  <p:slideViewPr>
    <p:cSldViewPr snapToGrid="0" snapToObjects="1">
      <p:cViewPr varScale="1">
        <p:scale>
          <a:sx n="117" d="100"/>
          <a:sy n="117" d="100"/>
        </p:scale>
        <p:origin x="2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271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01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9280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082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94CB2E1-46BB-E833-8C0A-8F90B0170D6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-13480" y="-10887"/>
            <a:ext cx="12240000" cy="691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68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0825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8172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5905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690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91702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Macintosh PowerPoint</Application>
  <PresentationFormat>Panorámica</PresentationFormat>
  <Paragraphs>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7" baseType="lpstr"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Reviewer</dc:creator>
  <cp:lastModifiedBy>Reviewer</cp:lastModifiedBy>
  <cp:revision>7</cp:revision>
  <dcterms:created xsi:type="dcterms:W3CDTF">2022-06-08T15:58:48Z</dcterms:created>
  <dcterms:modified xsi:type="dcterms:W3CDTF">2023-08-23T22:03:17Z</dcterms:modified>
</cp:coreProperties>
</file>